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332" r:id="rId2"/>
    <p:sldId id="337" r:id="rId3"/>
    <p:sldId id="336" r:id="rId4"/>
    <p:sldId id="348" r:id="rId5"/>
    <p:sldId id="349" r:id="rId6"/>
    <p:sldId id="351" r:id="rId7"/>
    <p:sldId id="352" r:id="rId8"/>
  </p:sldIdLst>
  <p:sldSz cx="12192000" cy="6858000"/>
  <p:notesSz cx="6858000" cy="9144000"/>
  <p:embeddedFontLst>
    <p:embeddedFont>
      <p:font typeface="210 네버랜드 B" panose="02020603020101020101" pitchFamily="18" charset="-127"/>
      <p:regular r:id="rId10"/>
    </p:embeddedFont>
    <p:embeddedFont>
      <p:font typeface="Segoe UI Black" panose="020B0A02040204020203" pitchFamily="34" charset="0"/>
      <p:bold r:id="rId11"/>
      <p:boldItalic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스웨거 TTF" panose="020B0600000101010101" pitchFamily="50" charset="-127"/>
      <p:regular r:id="rId15"/>
    </p:embeddedFont>
    <p:embeddedFont>
      <p:font typeface="에스코어 드림 9 Black" panose="020B0A03030302020204" pitchFamily="34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71"/>
    <a:srgbClr val="91DE59"/>
    <a:srgbClr val="FFFFFF"/>
    <a:srgbClr val="EDB200"/>
    <a:srgbClr val="F8C339"/>
    <a:srgbClr val="E4AC00"/>
    <a:srgbClr val="1988D8"/>
    <a:srgbClr val="07DBB9"/>
    <a:srgbClr val="FF908A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1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FF370-D599-4FA4-8720-C0DC935A841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FF231-5399-4060-B9F9-8CF2DC77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56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AE67A0-3EB6-4C29-9BA6-0CDAB86091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F00A-29ED-4815-99D7-FE9FF3C8A43B}"/>
              </a:ext>
            </a:extLst>
          </p:cNvPr>
          <p:cNvSpPr txBox="1"/>
          <p:nvPr/>
        </p:nvSpPr>
        <p:spPr>
          <a:xfrm>
            <a:off x="394155" y="496388"/>
            <a:ext cx="7591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LAST PHARMACY</a:t>
            </a:r>
            <a:endParaRPr lang="ko-KR" altLang="en-US" sz="540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339406" y="5956301"/>
            <a:ext cx="130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FLUTTER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A504DCF0-BED9-484B-A865-CFB1D05DE1AE}"/>
              </a:ext>
            </a:extLst>
          </p:cNvPr>
          <p:cNvSpPr txBox="1"/>
          <p:nvPr/>
        </p:nvSpPr>
        <p:spPr>
          <a:xfrm>
            <a:off x="6095999" y="1289434"/>
            <a:ext cx="1553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Kim Do WOO</a:t>
            </a:r>
          </a:p>
        </p:txBody>
      </p:sp>
    </p:spTree>
    <p:extLst>
      <p:ext uri="{BB962C8B-B14F-4D97-AF65-F5344CB8AC3E}">
        <p14:creationId xmlns:p14="http://schemas.microsoft.com/office/powerpoint/2010/main" val="134946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251171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3566772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4621825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0A8A115-BC9B-42AE-AB19-F20649D74881}"/>
              </a:ext>
            </a:extLst>
          </p:cNvPr>
          <p:cNvSpPr txBox="1"/>
          <p:nvPr/>
        </p:nvSpPr>
        <p:spPr>
          <a:xfrm>
            <a:off x="5478251" y="5122323"/>
            <a:ext cx="525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야간 및 공휴일 약국검색에 특화된어플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E9C488-D319-4A6C-9687-0070733C4F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332" y="1500667"/>
            <a:ext cx="3121158" cy="31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08FA901-1B6A-4570-A5F7-195D9076BDEF}"/>
              </a:ext>
            </a:extLst>
          </p:cNvPr>
          <p:cNvSpPr txBox="1"/>
          <p:nvPr/>
        </p:nvSpPr>
        <p:spPr>
          <a:xfrm>
            <a:off x="6096000" y="1180125"/>
            <a:ext cx="5305191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FDF1BE-C197-45CC-BD5D-0CC0152D4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67" y="1807384"/>
            <a:ext cx="3543482" cy="33656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026C22-F977-4DE0-969A-5F0C0D4501A1}"/>
              </a:ext>
            </a:extLst>
          </p:cNvPr>
          <p:cNvSpPr txBox="1"/>
          <p:nvPr/>
        </p:nvSpPr>
        <p:spPr>
          <a:xfrm>
            <a:off x="5123445" y="5541317"/>
            <a:ext cx="8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0C8F0-E66D-4146-8278-E3B5E893EABC}"/>
              </a:ext>
            </a:extLst>
          </p:cNvPr>
          <p:cNvSpPr txBox="1"/>
          <p:nvPr/>
        </p:nvSpPr>
        <p:spPr>
          <a:xfrm>
            <a:off x="636961" y="1180125"/>
            <a:ext cx="5305191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22F36C-5E90-4219-A52D-F24C000D9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3" y="1813616"/>
            <a:ext cx="2906433" cy="36292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79DF68-BBA2-4C39-B69C-5C5A31DD5B40}"/>
              </a:ext>
            </a:extLst>
          </p:cNvPr>
          <p:cNvSpPr txBox="1"/>
          <p:nvPr/>
        </p:nvSpPr>
        <p:spPr>
          <a:xfrm>
            <a:off x="4490009" y="2632158"/>
            <a:ext cx="900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Data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E6D1F-6830-4FD4-9C8C-646627394E8E}"/>
              </a:ext>
            </a:extLst>
          </p:cNvPr>
          <p:cNvSpPr txBox="1"/>
          <p:nvPr/>
        </p:nvSpPr>
        <p:spPr>
          <a:xfrm>
            <a:off x="4490009" y="3042606"/>
            <a:ext cx="900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 4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66AE6-2BCE-4ED2-8F12-EFFDA1FE98B8}"/>
              </a:ext>
            </a:extLst>
          </p:cNvPr>
          <p:cNvSpPr txBox="1"/>
          <p:nvPr/>
        </p:nvSpPr>
        <p:spPr>
          <a:xfrm>
            <a:off x="4490009" y="3453054"/>
            <a:ext cx="11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Tabbar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440828-F75D-42C3-B2CF-BF7164B86375}"/>
              </a:ext>
            </a:extLst>
          </p:cNvPr>
          <p:cNvSpPr txBox="1"/>
          <p:nvPr/>
        </p:nvSpPr>
        <p:spPr>
          <a:xfrm>
            <a:off x="4490009" y="3863502"/>
            <a:ext cx="11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4B2A6-7AF6-404D-AE5D-824451BFD049}"/>
              </a:ext>
            </a:extLst>
          </p:cNvPr>
          <p:cNvSpPr txBox="1"/>
          <p:nvPr/>
        </p:nvSpPr>
        <p:spPr>
          <a:xfrm>
            <a:off x="4490009" y="4273951"/>
            <a:ext cx="145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controller1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7E7BA4-C8EF-4ED8-B174-8DC6B88445BA}"/>
              </a:ext>
            </a:extLst>
          </p:cNvPr>
          <p:cNvSpPr txBox="1"/>
          <p:nvPr/>
        </p:nvSpPr>
        <p:spPr>
          <a:xfrm>
            <a:off x="6852021" y="2118898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4201-D1EA-41D0-8A1E-D358F9F613D0}"/>
              </a:ext>
            </a:extLst>
          </p:cNvPr>
          <p:cNvSpPr txBox="1"/>
          <p:nvPr/>
        </p:nvSpPr>
        <p:spPr>
          <a:xfrm>
            <a:off x="7079856" y="1984692"/>
            <a:ext cx="9665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REST API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319B16-86D1-4D7B-B035-494E2FF710D8}"/>
              </a:ext>
            </a:extLst>
          </p:cNvPr>
          <p:cNvSpPr txBox="1"/>
          <p:nvPr/>
        </p:nvSpPr>
        <p:spPr>
          <a:xfrm>
            <a:off x="3436150" y="2107719"/>
            <a:ext cx="313302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452C636-AFA2-45B1-A7C1-D7AED44BDF05}"/>
              </a:ext>
            </a:extLst>
          </p:cNvPr>
          <p:cNvSpPr txBox="1"/>
          <p:nvPr/>
        </p:nvSpPr>
        <p:spPr>
          <a:xfrm>
            <a:off x="749613" y="2113661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05117A2-18B0-46D0-9A1E-BC5D92D667B4}"/>
              </a:ext>
            </a:extLst>
          </p:cNvPr>
          <p:cNvSpPr txBox="1"/>
          <p:nvPr/>
        </p:nvSpPr>
        <p:spPr>
          <a:xfrm>
            <a:off x="933756" y="1972191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B78AB4B0-0151-4160-9251-11B77DA9B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17" y="2712067"/>
            <a:ext cx="1251075" cy="339275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B89E1EF-7A09-4C60-956D-3AA9A7EAE424}"/>
              </a:ext>
            </a:extLst>
          </p:cNvPr>
          <p:cNvSpPr txBox="1"/>
          <p:nvPr/>
        </p:nvSpPr>
        <p:spPr>
          <a:xfrm>
            <a:off x="3830317" y="1969219"/>
            <a:ext cx="5951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pic>
        <p:nvPicPr>
          <p:cNvPr id="123" name="Picture 2">
            <a:extLst>
              <a:ext uri="{FF2B5EF4-FFF2-40B4-BE49-F238E27FC236}">
                <a16:creationId xmlns:a16="http://schemas.microsoft.com/office/drawing/2014/main" id="{90C1CC3A-B79A-442E-8B15-1694FF1DE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323" y="2414898"/>
            <a:ext cx="917654" cy="917654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C248C3-CD96-4327-A0B9-F01216CA1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53" y="2402956"/>
            <a:ext cx="1111307" cy="1047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F4BA21-5F11-41BE-AEAD-14591EDD05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603" y="2372699"/>
            <a:ext cx="1058373" cy="1001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AB2F4E-12CC-4165-B87F-80658C0C4D8D}"/>
              </a:ext>
            </a:extLst>
          </p:cNvPr>
          <p:cNvSpPr txBox="1"/>
          <p:nvPr/>
        </p:nvSpPr>
        <p:spPr>
          <a:xfrm>
            <a:off x="8818651" y="2135042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1777C-1A14-4AC7-9EC9-90B7D2DF4252}"/>
              </a:ext>
            </a:extLst>
          </p:cNvPr>
          <p:cNvSpPr txBox="1"/>
          <p:nvPr/>
        </p:nvSpPr>
        <p:spPr>
          <a:xfrm>
            <a:off x="9105943" y="2000836"/>
            <a:ext cx="11663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약국정보 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A5BC2D-BE34-4193-8DB3-F788AF0C1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43" y="2712067"/>
            <a:ext cx="1201434" cy="429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CEBDCB-265B-4DCD-BBE5-ECE1A1454AA3}"/>
              </a:ext>
            </a:extLst>
          </p:cNvPr>
          <p:cNvSpPr txBox="1"/>
          <p:nvPr/>
        </p:nvSpPr>
        <p:spPr>
          <a:xfrm>
            <a:off x="749613" y="4238162"/>
            <a:ext cx="2403689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B01DFA-FD8B-4789-B6E5-C5AE4A057D55}"/>
              </a:ext>
            </a:extLst>
          </p:cNvPr>
          <p:cNvSpPr txBox="1"/>
          <p:nvPr/>
        </p:nvSpPr>
        <p:spPr>
          <a:xfrm>
            <a:off x="1007400" y="4099555"/>
            <a:ext cx="11663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참고사이트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3BA211-BE55-4ACA-B57E-2F1F1D0DDE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3" y="4515161"/>
            <a:ext cx="1295400" cy="3931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A048CE-D715-43CF-AB76-1903F54A99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24" y="5071822"/>
            <a:ext cx="1248638" cy="4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DA285-2090-4542-AD81-85588B207C63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6A340-C476-4722-9303-78EB0F78C44F}"/>
              </a:ext>
            </a:extLst>
          </p:cNvPr>
          <p:cNvSpPr txBox="1"/>
          <p:nvPr/>
        </p:nvSpPr>
        <p:spPr>
          <a:xfrm>
            <a:off x="6223343" y="1538303"/>
            <a:ext cx="5449493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FE4BB-EFDE-462B-8F07-679CC4239BBB}"/>
              </a:ext>
            </a:extLst>
          </p:cNvPr>
          <p:cNvSpPr txBox="1"/>
          <p:nvPr/>
        </p:nvSpPr>
        <p:spPr>
          <a:xfrm>
            <a:off x="6638342" y="1385635"/>
            <a:ext cx="294979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제스처와 를 활용한 설명페이지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82AC1-2B30-4D22-87BF-D3FDC308C315}"/>
              </a:ext>
            </a:extLst>
          </p:cNvPr>
          <p:cNvSpPr txBox="1"/>
          <p:nvPr/>
        </p:nvSpPr>
        <p:spPr>
          <a:xfrm>
            <a:off x="773850" y="1262525"/>
            <a:ext cx="468003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Timer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을 활용한 인트로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</a:p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페이지관리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46CA73-14C7-437B-B18E-7402D05F85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91" y="2163005"/>
            <a:ext cx="1853793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223B3C-D646-4840-907E-B5A1A77B0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56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931D8CA-B8FB-4E0F-B428-DE60AA08A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53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C2BF36-0844-4651-B394-9D2E321465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90" y="1931341"/>
            <a:ext cx="968928" cy="18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C31558C-FB70-4025-836F-3B570AFBF8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90" y="4190377"/>
            <a:ext cx="968928" cy="18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65FEEC-833B-44C6-8B36-611CB7D17207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2726084" y="2831341"/>
            <a:ext cx="1218406" cy="1131664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27FBF9C-1875-4D1C-B2E0-FB693DE7BD37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2726084" y="3963005"/>
            <a:ext cx="1218406" cy="1127372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1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CEF0A-F53F-42EF-87C1-E5B09D9FFF41}"/>
              </a:ext>
            </a:extLst>
          </p:cNvPr>
          <p:cNvSpPr txBox="1"/>
          <p:nvPr/>
        </p:nvSpPr>
        <p:spPr>
          <a:xfrm>
            <a:off x="451214" y="1538305"/>
            <a:ext cx="1122162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FB5A2-6E93-4519-B037-CD0B3A57E7A1}"/>
              </a:ext>
            </a:extLst>
          </p:cNvPr>
          <p:cNvSpPr txBox="1"/>
          <p:nvPr/>
        </p:nvSpPr>
        <p:spPr>
          <a:xfrm>
            <a:off x="846866" y="1245917"/>
            <a:ext cx="69995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REST API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공공데이터 포털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위치 검색 및 약국리스트정보를 받아오고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flutter map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listview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활용하여 표현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AD53CB-F80F-45F9-97CA-999B49D01A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6" y="2147723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9F62ED-BC28-435B-A384-AE97F6262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63" y="2147723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D0C367-DA54-4D6E-8FB6-E91EAA6AD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28" y="2147723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197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5FA7D-068B-4262-91CF-239CA16060BA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019D-CC7D-4229-B4C9-7512CF2E1EBA}"/>
              </a:ext>
            </a:extLst>
          </p:cNvPr>
          <p:cNvSpPr txBox="1"/>
          <p:nvPr/>
        </p:nvSpPr>
        <p:spPr>
          <a:xfrm>
            <a:off x="6223343" y="1538303"/>
            <a:ext cx="5449493" cy="4663519"/>
          </a:xfrm>
          <a:prstGeom prst="rect">
            <a:avLst/>
          </a:prstGeom>
          <a:noFill/>
          <a:ln w="25400" cmpd="dbl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0B8DD-72FC-4403-A9A5-6F1C938D7B2D}"/>
              </a:ext>
            </a:extLst>
          </p:cNvPr>
          <p:cNvSpPr txBox="1"/>
          <p:nvPr/>
        </p:nvSpPr>
        <p:spPr>
          <a:xfrm>
            <a:off x="6638341" y="1385635"/>
            <a:ext cx="36582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바텀시트 알림 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색테마변경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A9B6F-89AA-42A7-A7B9-FE9D5F68CC44}"/>
              </a:ext>
            </a:extLst>
          </p:cNvPr>
          <p:cNvSpPr txBox="1"/>
          <p:nvPr/>
        </p:nvSpPr>
        <p:spPr>
          <a:xfrm>
            <a:off x="651931" y="1385635"/>
            <a:ext cx="28314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체크박스를 활용한 세부분류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34D730-714C-4AEF-9C24-97438C00E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49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F5244B-1ECB-4E58-80E2-36FF1506D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65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A1D3D7-2329-4D90-BBAA-42FAF26D04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91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EAD52B-4E0D-4DFD-A9B2-8DC8CC4E3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4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7039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89</Words>
  <Application>Microsoft Office PowerPoint</Application>
  <PresentationFormat>와이드스크린</PresentationFormat>
  <Paragraphs>32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맑은 고딕</vt:lpstr>
      <vt:lpstr>Segoe UI Black</vt:lpstr>
      <vt:lpstr>스웨거 TTF</vt:lpstr>
      <vt:lpstr>210 네버랜드 B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56</cp:revision>
  <dcterms:created xsi:type="dcterms:W3CDTF">2016-05-08T09:58:29Z</dcterms:created>
  <dcterms:modified xsi:type="dcterms:W3CDTF">2021-10-14T16:35:30Z</dcterms:modified>
</cp:coreProperties>
</file>